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Relationship Id="rId4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12.jpg"/><Relationship Id="rId5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novaonline.nvcc.edu/eli/spd130et/roman.htm#for" TargetMode="External"/><Relationship Id="rId4" Type="http://schemas.openxmlformats.org/officeDocument/2006/relationships/hyperlink" Target="http://blogs.cornellcollege.edu/cla36481213/comedy-terms/roman/" TargetMode="External"/><Relationship Id="rId5" Type="http://schemas.openxmlformats.org/officeDocument/2006/relationships/hyperlink" Target="http://www.apgrd.ox.ac.uk/learning/short-guides/ancient-pantomime-and-its-recep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269425"/>
            <a:ext cx="8520600" cy="101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Forms of Roman Theatre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386750" y="1164550"/>
            <a:ext cx="6023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By Madison Sayler-Tait, Michael Ortiz and Theki Chang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202" y="0"/>
            <a:ext cx="45307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30"/>
            <a:ext cx="4613200" cy="411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Atellan Farce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4907100" cy="177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Helvetica Neue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Earliest form of farce in Italy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Helvetica Neue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Crude humour style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Helvetica Neue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Uses many masks/disguises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Font typeface="Helvetica Neue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Focus on improv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775" y="3164049"/>
            <a:ext cx="4201225" cy="19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314" y="0"/>
            <a:ext cx="3261685" cy="31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64049"/>
            <a:ext cx="5128138" cy="197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52175"/>
            <a:ext cx="8520600" cy="64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Canticum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54575" y="983575"/>
            <a:ext cx="8520600" cy="40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Part of a R</a:t>
            </a:r>
            <a:r>
              <a:rPr lang="en" sz="2000"/>
              <a:t>oman drama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Sung, chanted, or declaimed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Accompanied by music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A long passage that is lyrical or recitative 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>
                <a:highlight>
                  <a:srgbClr val="FFFFFF"/>
                </a:highlight>
              </a:rPr>
              <a:t>Over ⅔ of Plautus’ plays are cantica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575" y="2668593"/>
            <a:ext cx="3592424" cy="238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575" y="41675"/>
            <a:ext cx="3592424" cy="256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Pantomime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solo dance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Also had music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Included a chorus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Masks and storytelling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Both mythology and historical stories told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48" y="0"/>
            <a:ext cx="39756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625" y="0"/>
            <a:ext cx="2455725" cy="19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Mime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Usually short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Satirical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 masks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Women were included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Realistic violence and sex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Church disliked Mime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424" y="0"/>
            <a:ext cx="3913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742100" y="3850975"/>
            <a:ext cx="241800" cy="475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600" y="0"/>
            <a:ext cx="2610825" cy="197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Titus Maccius Plautus</a:t>
            </a:r>
            <a:r>
              <a:rPr lang="en" sz="2400"/>
              <a:t> - playwright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Very popular form of comedy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Witty jokes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Stychomythia - dialog with short lines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Also has songs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50" y="-1"/>
            <a:ext cx="1772449" cy="23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225" y="2561475"/>
            <a:ext cx="2564925" cy="25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422" y="2561474"/>
            <a:ext cx="1668802" cy="25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Publius Terenius Afer</a:t>
            </a:r>
            <a:r>
              <a:rPr lang="en" sz="2400"/>
              <a:t> - playwright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Complex plots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Contrasts in human behavior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Elegant language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Less boisterous and episodic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No songs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549" y="0"/>
            <a:ext cx="2281450" cy="30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200" y="2915924"/>
            <a:ext cx="3535800" cy="22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560497" y="3445619"/>
            <a:ext cx="3047700" cy="1697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 Tragedy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394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Choral odes divide acts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Sententiae - short phrases that showed idea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Violence was showed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Tragic flaw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Character’s thoughts revealed through soliloquies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100" y="0"/>
            <a:ext cx="3265900" cy="370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099" y="3726674"/>
            <a:ext cx="3265900" cy="14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F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http://novaonline.nvcc.edu/eli/spd130et/roman.htm#for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http://blogs.cornellcollege.edu/cla36481213/comedy-terms/roman/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http://www.apgrd.ox.ac.uk/learning/short-guides/ancient-pantomime-and-its-reception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