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/>
    <p:restoredTop sz="94692"/>
  </p:normalViewPr>
  <p:slideViewPr>
    <p:cSldViewPr snapToGrid="0">
      <p:cViewPr>
        <p:scale>
          <a:sx n="86" d="100"/>
          <a:sy n="86" d="100"/>
        </p:scale>
        <p:origin x="664" y="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0127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611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920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408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9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805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59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26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418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10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35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040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870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679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27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2" name="Shape 1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4" name="Shape 2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2" name="Shape 3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8" name="Shape 38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4" name="Shape 4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49" name="Shape 4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ellacampbell.wordpress.com/2014/01/24/of-quirks-and-flaws/" TargetMode="External"/><Relationship Id="rId4" Type="http://schemas.openxmlformats.org/officeDocument/2006/relationships/hyperlink" Target="http://www.merriam-webster.com/dictionary/background" TargetMode="External"/><Relationship Id="rId5" Type="http://schemas.openxmlformats.org/officeDocument/2006/relationships/hyperlink" Target="http://rpg.ashami.com/" TargetMode="External"/><Relationship Id="rId6" Type="http://schemas.openxmlformats.org/officeDocument/2006/relationships/hyperlink" Target="http://www.wikihow.com/Create-a-Highly-Detailed-Character-Profil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cC_jddH_0M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58825" y="1004445"/>
            <a:ext cx="7772400" cy="162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/>
              <a:t>Character Profiling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Political Views and Values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7325" y="1063375"/>
            <a:ext cx="8369399" cy="363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Value: The worth of something in terms of the amount of other things </a:t>
            </a:r>
            <a:r>
              <a:rPr lang="en" sz="1800" dirty="0" smtClean="0"/>
              <a:t>for</a:t>
            </a:r>
            <a:r>
              <a:rPr lang="en-US" sz="1800" dirty="0" smtClean="0"/>
              <a:t> </a:t>
            </a:r>
            <a:r>
              <a:rPr lang="en" sz="1800" dirty="0" smtClean="0"/>
              <a:t>which </a:t>
            </a:r>
            <a:r>
              <a:rPr lang="en" sz="1800" dirty="0"/>
              <a:t>it can be exchanged or in terms of some medium of exchange.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C000"/>
                </a:solidFill>
              </a:rPr>
              <a:t>Standards: those morals, ethics, habits, etc., established by authority, custom, or an individual as acceptable; a rule or principle that is used as a basis for judgment 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FFC000"/>
                </a:solidFill>
              </a:rPr>
              <a:t>Politics and religious views cause conflict   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C000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 dirty="0">
                <a:solidFill>
                  <a:srgbClr val="FFC000"/>
                </a:solidFill>
              </a:rPr>
              <a:t>R</a:t>
            </a:r>
            <a:r>
              <a:rPr lang="en" sz="1800" dirty="0" err="1" smtClean="0">
                <a:solidFill>
                  <a:srgbClr val="FFC000"/>
                </a:solidFill>
              </a:rPr>
              <a:t>eligion</a:t>
            </a:r>
            <a:r>
              <a:rPr lang="en" sz="1800" dirty="0" smtClean="0">
                <a:solidFill>
                  <a:srgbClr val="FFC000"/>
                </a:solidFill>
              </a:rPr>
              <a:t> </a:t>
            </a:r>
            <a:r>
              <a:rPr lang="en" sz="1800" dirty="0">
                <a:solidFill>
                  <a:srgbClr val="FFC000"/>
                </a:solidFill>
              </a:rPr>
              <a:t>affects your views and values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075" y="2981775"/>
            <a:ext cx="3175326" cy="178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8532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Objectives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224775" y="886125"/>
            <a:ext cx="8462099" cy="358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Something that one’s efforts or actions are intended to attain or accomplish; purpose; goal; target: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What are your character’s goals in life? </a:t>
            </a:r>
          </a:p>
          <a:p>
            <a:pPr marL="914400" lvl="1" indent="-3429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en" sz="2400" dirty="0"/>
              <a:t>temporary and long term</a:t>
            </a:r>
          </a:p>
          <a:p>
            <a:pPr marL="914400" lvl="1" indent="-3429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en" sz="2400" dirty="0"/>
              <a:t>tactics to achieve goals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Harry Potter video clip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1" y="-7199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Relationships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" y="785410"/>
            <a:ext cx="9144000" cy="36735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A connection, association, or involvement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2400" dirty="0">
                <a:solidFill>
                  <a:srgbClr val="FFC000"/>
                </a:solidFill>
              </a:rPr>
              <a:t>H</a:t>
            </a:r>
            <a:r>
              <a:rPr lang="en" sz="2400" dirty="0" err="1" smtClean="0">
                <a:solidFill>
                  <a:srgbClr val="FFC000"/>
                </a:solidFill>
              </a:rPr>
              <a:t>elp</a:t>
            </a:r>
            <a:r>
              <a:rPr lang="en" sz="2400" dirty="0" smtClean="0">
                <a:solidFill>
                  <a:srgbClr val="FFC000"/>
                </a:solidFill>
              </a:rPr>
              <a:t> </a:t>
            </a:r>
            <a:r>
              <a:rPr lang="en" sz="2400" dirty="0">
                <a:solidFill>
                  <a:srgbClr val="FFC000"/>
                </a:solidFill>
              </a:rPr>
              <a:t>or block a character from achieving their objective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C000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What has happened with other characters in the script up to the beginning of the play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How do certain relationships in your life create conflict?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The views/values, quirks, flaws, etc. in </a:t>
            </a:r>
            <a:r>
              <a:rPr lang="en" sz="2400" dirty="0">
                <a:solidFill>
                  <a:srgbClr val="FFC000"/>
                </a:solidFill>
              </a:rPr>
              <a:t>other characters affect your character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256175" y="242675"/>
            <a:ext cx="8675999" cy="424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lang="en" sz="1600"/>
              <a:t>“Proof”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 – David Auburn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60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lang="en" sz="1600"/>
              <a:t>CATHERINE: I lived with him. I spent my life with him. I fed him. Talked to him. Tried to listen when he talked. Talked to people who weren’t there . . . Watched him shuffling around like a ghost. A very smelly ghost. He was filthy. I had to make sure he bathed. My own father . . . After my mother died it was just me here. I tried to keep him happy no matter what idiotic project he was doing. He used to read all day. He kept demanding more and more books. I took them out of the library by the carload. We had hundreds upstairs. Then I realized he wasn’t reading: he believed aliens were sending him messages through the Dewey decimal numbers on the library books. He was trying to work out the code . . . Beautiful mathematics. The most elegant proofs, perfect proofs, proofs like music . . . Plus fashion tips, knock-knock jokes – I mean it was nuts, OK? Later the writing phase: scribbling nineteen, twenty hours a day . . . I ordered him a case of notebooks and he used every one. I dropped out of school . . . I’m glad he’s dead.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bibliography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u="sng">
                <a:solidFill>
                  <a:srgbClr val="E69138"/>
                </a:solidFill>
                <a:hlinkClick r:id="rId3"/>
              </a:rPr>
              <a:t>http://kellacampbell.wordpress.com/2014/01/24/of-quirks-and-flaws/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u="sng">
                <a:solidFill>
                  <a:srgbClr val="E69138"/>
                </a:solidFill>
                <a:hlinkClick r:id="rId4"/>
              </a:rPr>
              <a:t>http://www.merriam-webster.com/dictionary/background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u="sng">
                <a:solidFill>
                  <a:srgbClr val="E69138"/>
                </a:solidFill>
                <a:hlinkClick r:id="rId5"/>
              </a:rPr>
              <a:t>http://rpg.ashami.com/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u="sng">
                <a:solidFill>
                  <a:srgbClr val="E69138"/>
                </a:solidFill>
                <a:hlinkClick r:id="rId6"/>
              </a:rPr>
              <a:t>http://www.wikihow.com/Create-a-Highly-Detailed-Character-Profile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u="sng">
                <a:solidFill>
                  <a:srgbClr val="E69138"/>
                </a:solidFill>
              </a:rPr>
              <a:t>http://www.dictionary.com/ </a:t>
            </a:r>
          </a:p>
          <a:p>
            <a:pPr rtl="0">
              <a:spcBef>
                <a:spcPts val="0"/>
              </a:spcBef>
              <a:buNone/>
            </a:pPr>
            <a:endParaRPr sz="1800" u="sng">
              <a:solidFill>
                <a:srgbClr val="E69138"/>
              </a:solidFill>
            </a:endParaRPr>
          </a:p>
          <a:p>
            <a:pPr>
              <a:spcBef>
                <a:spcPts val="0"/>
              </a:spcBef>
              <a:buNone/>
            </a:pPr>
            <a:endParaRPr sz="1800">
              <a:solidFill>
                <a:srgbClr val="FFA71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Character Profiling?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1866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“Characterization: making the characters seem vivid, real, alive… </a:t>
            </a: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[character profiling] is simply a tool for </a:t>
            </a:r>
            <a:r>
              <a:rPr lang="en" sz="1800" dirty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organizing your thoughts </a:t>
            </a: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about a certain character and </a:t>
            </a:r>
            <a:r>
              <a:rPr lang="en" sz="1800" dirty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keeping track </a:t>
            </a: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of a particular character’s </a:t>
            </a:r>
            <a:r>
              <a:rPr lang="en" sz="1800" dirty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idiosyncrasies and relationships.” </a:t>
            </a: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-The Lazy Scholar (Internet Writing Journal 1998)</a:t>
            </a:r>
          </a:p>
          <a:p>
            <a:pPr rtl="0">
              <a:spcBef>
                <a:spcPts val="0"/>
              </a:spcBef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Taking a character you’ve read about on a sheet of paper and giving it dimensions; giving it life.</a:t>
            </a:r>
          </a:p>
          <a:p>
            <a:pPr rtl="0">
              <a:spcBef>
                <a:spcPts val="0"/>
              </a:spcBef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What do you have to know to create a character profile?...</a:t>
            </a:r>
          </a:p>
          <a:p>
            <a:pPr rtl="0">
              <a:spcBef>
                <a:spcPts val="0"/>
              </a:spcBef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The total of a persons experience, knowledge, and education. </a:t>
            </a:r>
          </a:p>
          <a:p>
            <a:pPr marL="13716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Birthplace? Family? Talents? Job? 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Coming up with solid background information is essential, and gives the actor/writer a firm foundation to expand upon. 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Personality 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943750"/>
            <a:ext cx="8229600" cy="348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Personalities are combinations of characteristics or qualities that form a distinctive character.</a:t>
            </a:r>
            <a:r>
              <a:rPr lang="en" dirty="0"/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9144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Primary motivators</a:t>
            </a:r>
          </a:p>
          <a:p>
            <a:pPr marL="1828800" lvl="3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underlying goals</a:t>
            </a:r>
          </a:p>
          <a:p>
            <a:pPr marL="1828800" lvl="3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drives to action</a:t>
            </a:r>
          </a:p>
          <a:p>
            <a:pPr marL="0" indent="0" rtl="0">
              <a:spcBef>
                <a:spcPts val="0"/>
              </a:spcBef>
              <a:buNone/>
            </a:pPr>
            <a:endParaRPr sz="2400" dirty="0"/>
          </a:p>
          <a:p>
            <a:pPr marL="0" indent="0" rtl="0">
              <a:spcBef>
                <a:spcPts val="0"/>
              </a:spcBef>
              <a:buNone/>
            </a:pPr>
            <a:endParaRPr sz="1800" dirty="0"/>
          </a:p>
          <a:p>
            <a:pPr marL="0" lvl="0" indent="0">
              <a:spcBef>
                <a:spcPts val="0"/>
              </a:spcBef>
              <a:buNone/>
            </a:pPr>
            <a:r>
              <a:rPr lang="en" sz="1800" dirty="0"/>
              <a:t>Some examples are: chaos, achievement, power, honor, discovery, education, balance/peace, and play.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100" y="339174"/>
            <a:ext cx="6259799" cy="412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Physical Attributes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0" y="752469"/>
            <a:ext cx="9144000" cy="37784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000" dirty="0"/>
              <a:t>Something attributed as to belonging to a person, thing, group, </a:t>
            </a:r>
            <a:r>
              <a:rPr lang="en" sz="2000" dirty="0" err="1"/>
              <a:t>etc</a:t>
            </a:r>
            <a:r>
              <a:rPr lang="en" sz="2000" dirty="0"/>
              <a:t>; a quality, character, characteristic, or property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FFC000"/>
                </a:solidFill>
              </a:rPr>
              <a:t>P</a:t>
            </a:r>
            <a:r>
              <a:rPr lang="en" sz="2000" dirty="0" err="1" smtClean="0">
                <a:solidFill>
                  <a:srgbClr val="FFC000"/>
                </a:solidFill>
              </a:rPr>
              <a:t>eople</a:t>
            </a:r>
            <a:r>
              <a:rPr lang="en" sz="2000" dirty="0" smtClean="0">
                <a:solidFill>
                  <a:srgbClr val="FFC000"/>
                </a:solidFill>
              </a:rPr>
              <a:t> </a:t>
            </a:r>
            <a:r>
              <a:rPr lang="en" sz="2000" dirty="0">
                <a:solidFill>
                  <a:srgbClr val="FFC000"/>
                </a:solidFill>
              </a:rPr>
              <a:t>are defined by the way they walk, talk, sit, stand, eat, laugh, etc.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FFC000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000" dirty="0"/>
              <a:t>People know you because of your  physical attributes</a:t>
            </a:r>
          </a:p>
          <a:p>
            <a:pPr marL="914400" lvl="1" indent="-3048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en" sz="2000" dirty="0"/>
              <a:t>Ex: “I knew it was you because of the way you turn out when you walk”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000" dirty="0"/>
              <a:t>An actor should have different physical qualities for every character they play</a:t>
            </a:r>
          </a:p>
          <a:p>
            <a:pPr marL="914400" lvl="1" indent="-3048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en" sz="2000" dirty="0"/>
              <a:t>Physical Attributes help the audience to recognize a character </a:t>
            </a:r>
          </a:p>
          <a:p>
            <a:pPr marL="1371600" lvl="2" indent="-304800" rtl="0">
              <a:spcBef>
                <a:spcPts val="0"/>
              </a:spcBef>
              <a:buClr>
                <a:schemeClr val="lt2"/>
              </a:buClr>
              <a:buSzPct val="100000"/>
              <a:buFont typeface="Wingdings"/>
              <a:buChar char="§"/>
            </a:pPr>
            <a:r>
              <a:rPr lang="en" sz="2000" dirty="0"/>
              <a:t>Ex: Johnny Depp, Meryl Streep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buNone/>
            </a:pPr>
            <a:endParaRPr sz="1200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562750" y="3762375"/>
            <a:ext cx="5913299" cy="7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http://images5.fanpop.com/image/photos/31900000/Johnny-3-johnny-depps-movie-characters-31992881-480-333.jpg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500" y="590550"/>
            <a:ext cx="457200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Quirks/Major Flaws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87376" y="972513"/>
            <a:ext cx="8956623" cy="38393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“To be genuine and memorable, characters need to have both quirks and flaws.”		-</a:t>
            </a:r>
            <a:r>
              <a:rPr lang="en" sz="2400" dirty="0" err="1"/>
              <a:t>Kella</a:t>
            </a:r>
            <a:r>
              <a:rPr lang="en" sz="2400" dirty="0"/>
              <a:t> Campbell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FFC000"/>
                </a:solidFill>
              </a:rPr>
              <a:t>Quirk: an unusual habit or way of behaving/ a peculiar trait</a:t>
            </a: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FFC000"/>
                </a:solidFill>
              </a:rPr>
              <a:t>Flaw:  a defect in physical structure or form/ an imperfection or weakness and especially one that detracts from the whole or hinders effectiveness.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C000"/>
                </a:solidFill>
              </a:rPr>
              <a:t>FLAWS NEED TO BE OVERCOME, QUIRKS DO NOT</a:t>
            </a:r>
            <a:r>
              <a:rPr lang="en" sz="2000" b="1" dirty="0"/>
              <a:t>.</a:t>
            </a:r>
            <a:r>
              <a:rPr lang="en" sz="1800" dirty="0"/>
              <a:t>	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rtl="0">
              <a:spcBef>
                <a:spcPts val="0"/>
              </a:spcBef>
              <a:buNone/>
            </a:pPr>
            <a:r>
              <a:rPr lang="en" sz="1800" dirty="0"/>
              <a:t>What are some flaws? Some quirks? Can you think of any characters with flaws and quirks?</a:t>
            </a:r>
          </a:p>
          <a:p>
            <a:pPr marL="3200400" indent="0">
              <a:spcBef>
                <a:spcPts val="0"/>
              </a:spcBef>
              <a:buNone/>
            </a:pPr>
            <a:r>
              <a:rPr lang="en" sz="1400" u="sng" dirty="0">
                <a:solidFill>
                  <a:schemeClr val="hlink"/>
                </a:solidFill>
                <a:hlinkClick r:id="rId3"/>
              </a:rPr>
              <a:t>https://www.youtube.com/watch?v=cC_jddH_0MI</a:t>
            </a:r>
            <a:r>
              <a:rPr lang="en" sz="1400" dirty="0"/>
              <a:t> (50)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Likes &amp; Dislikes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800"/>
              <a:t>What does your character like? </a:t>
            </a:r>
          </a:p>
          <a:p>
            <a:pPr rtl="0">
              <a:spcBef>
                <a:spcPts val="0"/>
              </a:spcBef>
              <a:buNone/>
            </a:pPr>
            <a:r>
              <a:rPr lang="en" sz="2800"/>
              <a:t>What does your character dislike? </a:t>
            </a:r>
          </a:p>
          <a:p>
            <a:pPr marL="1371600" lvl="0" indent="-4064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800"/>
              <a:t>food, activities, objects, colors, social situations, etc.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225" y="2791400"/>
            <a:ext cx="2712549" cy="153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763</Words>
  <Application>Microsoft Macintosh PowerPoint</Application>
  <PresentationFormat>On-screen Show (16:9)</PresentationFormat>
  <Paragraphs>85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Comic Sans MS</vt:lpstr>
      <vt:lpstr>Courier New</vt:lpstr>
      <vt:lpstr>Georgia</vt:lpstr>
      <vt:lpstr>Wingdings</vt:lpstr>
      <vt:lpstr>Arial</vt:lpstr>
      <vt:lpstr>color-strip</vt:lpstr>
      <vt:lpstr>Character Profiling </vt:lpstr>
      <vt:lpstr>What is Character Profiling?</vt:lpstr>
      <vt:lpstr>Background</vt:lpstr>
      <vt:lpstr>Personality </vt:lpstr>
      <vt:lpstr>PowerPoint Presentation</vt:lpstr>
      <vt:lpstr>Physical Attributes</vt:lpstr>
      <vt:lpstr>http://images5.fanpop.com/image/photos/31900000/Johnny-3-johnny-depps-movie-characters-31992881-480-333.jpg</vt:lpstr>
      <vt:lpstr>Quirks/Major Flaws</vt:lpstr>
      <vt:lpstr>Likes &amp; Dislikes</vt:lpstr>
      <vt:lpstr>Political Views and Values</vt:lpstr>
      <vt:lpstr>Objectives</vt:lpstr>
      <vt:lpstr>Relationships</vt:lpstr>
      <vt:lpstr>PowerPoint Presentation</vt:lpstr>
      <vt:lpstr>bibliography 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Profiling</dc:title>
  <dc:creator>e.nicole.g</dc:creator>
  <cp:lastModifiedBy>Microsoft Office User</cp:lastModifiedBy>
  <cp:revision>3</cp:revision>
  <dcterms:modified xsi:type="dcterms:W3CDTF">2016-10-11T15:48:57Z</dcterms:modified>
</cp:coreProperties>
</file>