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92"/>
  </p:normalViewPr>
  <p:slideViewPr>
    <p:cSldViewPr snapToGrid="0" snapToObjects="1">
      <p:cViewPr varScale="1">
        <p:scale>
          <a:sx n="102" d="100"/>
          <a:sy n="102" d="100"/>
        </p:scale>
        <p:origin x="18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3803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798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8125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335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6515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6588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9119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6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868550" y="1844125"/>
            <a:ext cx="5406900" cy="95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4800" b="1" i="1" u="sng">
                <a:latin typeface="Permanent Marker"/>
                <a:ea typeface="Permanent Marker"/>
                <a:cs typeface="Permanent Marker"/>
                <a:sym typeface="Permanent Marker"/>
              </a:rPr>
              <a:t>Entertainment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 u="sng">
                <a:latin typeface="Permanent Marker"/>
                <a:ea typeface="Permanent Marker"/>
                <a:cs typeface="Permanent Marker"/>
                <a:sym typeface="Permanent Marker"/>
              </a:rPr>
              <a:t>The Roman Games!!!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games the romans had involved tons of movement like in the races that were performed there and also other sports events.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In most roman cities there were always scattered theaters that always had some kind of performance happening.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GB" sz="3600" u="sng">
                <a:latin typeface="Permanent Marker"/>
                <a:ea typeface="Permanent Marker"/>
                <a:cs typeface="Permanent Marker"/>
                <a:sym typeface="Permanent Marker"/>
              </a:rPr>
              <a:t>Gladiatorial contests!!!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-Gladiators did not always fight to the death in their matches.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-Gladiator performances were performed in Public places like the Colosseum were also sports related games were performed.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sz="28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 -Gladiators also fought animals like Lions , bears , rhinos and even elephants. </a:t>
            </a:r>
            <a:r>
              <a:rPr lang="en-GB" sz="2800">
                <a:latin typeface="Permanent Marker"/>
                <a:ea typeface="Permanent Marker"/>
                <a:cs typeface="Permanent Marker"/>
                <a:sym typeface="Permanent Marker"/>
              </a:rPr>
              <a:t/>
            </a:r>
            <a:br>
              <a:rPr lang="en-GB" sz="2800">
                <a:latin typeface="Permanent Marker"/>
                <a:ea typeface="Permanent Marker"/>
                <a:cs typeface="Permanent Marker"/>
                <a:sym typeface="Permanent Marker"/>
              </a:rPr>
            </a:br>
            <a:endParaRPr lang="en-GB" sz="280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 u="sng">
                <a:latin typeface="Permanent Marker"/>
                <a:ea typeface="Permanent Marker"/>
                <a:cs typeface="Permanent Marker"/>
                <a:sym typeface="Permanent Marker"/>
              </a:rPr>
              <a:t>Chariot Races!!!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30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Chariot races were colour coded with colors like red , white , blue and green.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30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There were teams of 4 , 6 and 8 and 10.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30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 Chariot racing was also practiced in much of the Roman empire’s territory.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 u="sng">
                <a:latin typeface="Permanent Marker"/>
                <a:ea typeface="Permanent Marker"/>
                <a:cs typeface="Permanent Marker"/>
                <a:sym typeface="Permanent Marker"/>
              </a:rPr>
              <a:t>Circus Maximus!!!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30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A stadium like place where the Chariot races were held at.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 Circus Maximus is slightly similar to a track because it goes around in a circle and there is grass in the middle part of the circus. 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</a:t>
            </a:r>
            <a:r>
              <a:rPr lang="en-GB" sz="2400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There is a scene in the 1959 film Ben Hur where one of the settings was in a Circus Maximus related location.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600" u="sng">
                <a:latin typeface="Permanent Marker"/>
                <a:ea typeface="Permanent Marker"/>
                <a:cs typeface="Permanent Marker"/>
                <a:sym typeface="Permanent Marker"/>
              </a:rPr>
              <a:t>The Colosseum!!!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 The Roman Colosseum was also known as the Flavian Amphitheatre.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 It was usually used for gladiatorial contests, mock sea battles, re-enactments of famous battles, and dramas based on classical mythology.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- The Roman Colosseum could seat between 50,000 and 80,000 spectators.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899425"/>
            <a:ext cx="8520600" cy="94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3000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Entertainment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3286200" y="2785025"/>
            <a:ext cx="2571600" cy="72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3600">
                <a:latin typeface="Permanent Marker"/>
                <a:ea typeface="Permanent Marker"/>
                <a:cs typeface="Permanent Marker"/>
                <a:sym typeface="Permanent Marker"/>
              </a:rPr>
              <a:t>The 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Macintosh PowerPoint</Application>
  <PresentationFormat>On-screen Show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Permanent Marker</vt:lpstr>
      <vt:lpstr>simple-light-2</vt:lpstr>
      <vt:lpstr>PowerPoint Presentation</vt:lpstr>
      <vt:lpstr>The Roman Games!!!</vt:lpstr>
      <vt:lpstr>Gladiatorial contests!!! </vt:lpstr>
      <vt:lpstr>Chariot Races!!!</vt:lpstr>
      <vt:lpstr>Circus Maximus!!!</vt:lpstr>
      <vt:lpstr>The Colosseum!!!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2016-11-15T03:21:57Z</dcterms:modified>
</cp:coreProperties>
</file>