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5"/>
    <p:restoredTop sz="94692"/>
  </p:normalViewPr>
  <p:slideViewPr>
    <p:cSldViewPr snapToGrid="0" snapToObjects="1">
      <p:cViewPr varScale="1">
        <p:scale>
          <a:sx n="102" d="100"/>
          <a:sy n="102" d="100"/>
        </p:scale>
        <p:origin x="184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70749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8074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880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7868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7943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4698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7470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2908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11" name="Shape 1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598088" y="2715912"/>
            <a:ext cx="8222100" cy="432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Shape 7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71" name="Shape 7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 lang="en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21" name="Shape 2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Shape 29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Shape 30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flipH="1">
              <a:off x="6181162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 lang="en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 lang="en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 lang="en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Shape 51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52" name="Shape 52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61" name="Shape 6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 lang="en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ctrTitle"/>
          </p:nvPr>
        </p:nvSpPr>
        <p:spPr>
          <a:xfrm>
            <a:off x="598100" y="710297"/>
            <a:ext cx="8222100" cy="838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latin typeface="Lobster"/>
                <a:ea typeface="Lobster"/>
                <a:cs typeface="Lobster"/>
                <a:sym typeface="Lobster"/>
              </a:rPr>
              <a:t>How Roman Theatre died out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>
                <a:latin typeface="Lobster"/>
                <a:ea typeface="Lobster"/>
                <a:cs typeface="Lobster"/>
                <a:sym typeface="Lobster"/>
              </a:rPr>
              <a:t>&amp; Influences on Modern Theatre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subTitle" idx="1"/>
          </p:nvPr>
        </p:nvSpPr>
        <p:spPr>
          <a:xfrm>
            <a:off x="598088" y="4329887"/>
            <a:ext cx="8222100" cy="432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By: Julia Konovalov, Raymond Lim, and David Gewargis</a:t>
            </a:r>
          </a:p>
        </p:txBody>
      </p:sp>
      <p:pic>
        <p:nvPicPr>
          <p:cNvPr id="87" name="Shape 87" descr="RomeTheatreOrange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6200" y="1549100"/>
            <a:ext cx="3771600" cy="251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A84F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latin typeface="Lobster"/>
                <a:ea typeface="Lobster"/>
                <a:cs typeface="Lobster"/>
                <a:sym typeface="Lobster"/>
              </a:rPr>
              <a:t>Dress Codes On Stage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311700" y="1249400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purple costume identified a rich man</a:t>
            </a:r>
          </a:p>
          <a:p>
            <a:pPr marL="457200" lvl="0" indent="-2286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Boys wore striped togas</a:t>
            </a:r>
          </a:p>
          <a:p>
            <a:pPr marL="457200" lvl="0" indent="-2286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Soldiers wore short cloaks</a:t>
            </a:r>
          </a:p>
          <a:p>
            <a:pPr marL="457200" lvl="0" indent="-2286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Red costumes indicated a poor man</a:t>
            </a:r>
          </a:p>
          <a:p>
            <a:pPr marL="457200" lvl="0" indent="-2286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yellow robe meant the character was a woman</a:t>
            </a:r>
          </a:p>
          <a:p>
            <a:pPr marL="457200" lvl="0" indent="-2286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Short tunics indicated a slave</a:t>
            </a:r>
          </a:p>
          <a:p>
            <a:pPr marL="457200" lvl="0" indent="-2286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yellow tassel meant the character was a god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896F67"/>
              </a:solidFill>
              <a:highlight>
                <a:srgbClr val="DDDBD0"/>
              </a:highlight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4" name="Shape 94" descr="c29b29b7ffbb7926cc3fad8c58022fea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77755" y="1017800"/>
            <a:ext cx="2128150" cy="2796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4D79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latin typeface="Lobster"/>
                <a:ea typeface="Lobster"/>
                <a:cs typeface="Lobster"/>
                <a:sym typeface="Lobster"/>
              </a:rPr>
              <a:t>Roman Theatres and Amphitheatres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0" y="1017800"/>
            <a:ext cx="5085000" cy="3425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Amphitheatres were designed for the greater spectacles and shows of gladiators and wild animals</a:t>
            </a: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Circuses (circi) such as the famous Circus Maximus which was built on a much bigger scale and designed to stage chariot races</a:t>
            </a: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Naumachiae where places for the shows of sea battles</a:t>
            </a: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Xysti were places constructed like porticos in which the wrestlers exercised</a:t>
            </a:r>
          </a:p>
          <a:p>
            <a:pPr marL="457200" lvl="0" indent="-330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Odeon was a small Roman Theatre, was used for music, poetry, readings, etc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01" name="Shape 101" descr="RomanTheatre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2349" y="1175450"/>
            <a:ext cx="2449874" cy="164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 descr="theatmodlab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92350" y="2977225"/>
            <a:ext cx="2449874" cy="17856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66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latin typeface="Lobster"/>
                <a:ea typeface="Lobster"/>
                <a:cs typeface="Lobster"/>
                <a:sym typeface="Lobster"/>
              </a:rPr>
              <a:t>How It Influenced Modern Theatre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311700" y="1190850"/>
            <a:ext cx="4558500" cy="3386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Greek Drama</a:t>
            </a:r>
          </a:p>
          <a:p>
            <a:pPr marL="457200" lvl="0" indent="-2286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Etruscan influences – emphasized circus-like elements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Fabula Atellana – Atellan farces (Atella was near Naples)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Font typeface="Arial"/>
            </a:pPr>
            <a:r>
              <a:rPr lang="en">
                <a:solidFill>
                  <a:srgbClr val="000000"/>
                </a:solidFill>
              </a:rPr>
              <a:t>Comedies today display same plots and types of humor as Romans did in Ancient times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A lot more of our theatre comes from the greeks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09" name="Shape 109" descr="76a43c143d9f9c488e778b6cfad67038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4800" y="2820775"/>
            <a:ext cx="2427347" cy="1782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 descr="4886b41bebd61b08c171133c37fa4c92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74800" y="975974"/>
            <a:ext cx="2427360" cy="1844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7EFF">
            <a:alpha val="66920"/>
          </a:srgbClr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latin typeface="Lobster"/>
                <a:ea typeface="Lobster"/>
                <a:cs typeface="Lobster"/>
                <a:sym typeface="Lobster"/>
              </a:rPr>
              <a:t>How Roman Theatre died out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311700" y="1017800"/>
            <a:ext cx="4438800" cy="2529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fall of the Roman Empire occurred</a:t>
            </a:r>
          </a:p>
          <a:p>
            <a:pPr marL="914400" lvl="1" indent="-228600" rtl="0">
              <a:spcBef>
                <a:spcPts val="0"/>
              </a:spcBef>
              <a:buClr>
                <a:srgbClr val="000000"/>
              </a:buClr>
              <a:buFont typeface="Arial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By 400 AD many festivals stopped</a:t>
            </a:r>
          </a:p>
          <a:p>
            <a:pPr marL="914400" lvl="1" indent="-228600" rtl="0">
              <a:spcBef>
                <a:spcPts val="0"/>
              </a:spcBef>
              <a:buClr>
                <a:srgbClr val="000000"/>
              </a:buClr>
              <a:buFont typeface="Arial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Pope Gregory made the church central to their lives</a:t>
            </a:r>
          </a:p>
          <a:p>
            <a:pPr marL="914400" lvl="1" indent="-228600" rtl="0">
              <a:spcBef>
                <a:spcPts val="0"/>
              </a:spcBef>
              <a:buClr>
                <a:srgbClr val="000000"/>
              </a:buClr>
              <a:buFont typeface="Arial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Theatre was removed as a necessity and all theatres were converted to barracks or government store­ houses</a:t>
            </a:r>
          </a:p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church did not look fondly the usage of mimes in the plays </a:t>
            </a:r>
          </a:p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Church’s opposition to mimes: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association with pagan gods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Licentiousness (lacking legal or moral restraints)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ridicule of church by mimes (sacrament and baptism)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7" name="Shape 117" descr="did-mimes-originate_f1e831b6cc530236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7549" y="1568975"/>
            <a:ext cx="3563250" cy="2005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9138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509025" y="91125"/>
            <a:ext cx="8238000" cy="683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latin typeface="Lobster"/>
                <a:ea typeface="Lobster"/>
                <a:cs typeface="Lobster"/>
                <a:sym typeface="Lobster"/>
              </a:rPr>
              <a:t>Fun Facts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226400" y="91125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000000"/>
              </a:solidFill>
            </a:endParaRP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Roman dramas had two sets of actors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Font typeface="Arial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There was an actor who spoke the character's lines and a different actor mimed the part on stage</a:t>
            </a:r>
          </a:p>
          <a:p>
            <a:pPr marL="457200" lvl="0" indent="-228600" rtl="0">
              <a:spcBef>
                <a:spcPts val="1100"/>
              </a:spcBef>
              <a:spcAft>
                <a:spcPts val="1100"/>
              </a:spcAft>
              <a:buClr>
                <a:srgbClr val="000000"/>
              </a:buClr>
              <a:buFont typeface="Arial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Simple costumes were worn to allow the audience to distinguish between different characters.</a:t>
            </a:r>
          </a:p>
          <a:p>
            <a:pPr marL="457200" lvl="0" indent="-228600" rtl="0">
              <a:spcBef>
                <a:spcPts val="1100"/>
              </a:spcBef>
              <a:spcAft>
                <a:spcPts val="1100"/>
              </a:spcAft>
              <a:buClr>
                <a:srgbClr val="000000"/>
              </a:buClr>
              <a:buFont typeface="Arial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Roman drama had never been more than a plagiarism of greek tragedy and comedy</a:t>
            </a:r>
          </a:p>
          <a:p>
            <a:pPr marL="457200" lvl="0" indent="-228600" rtl="0">
              <a:spcBef>
                <a:spcPts val="1100"/>
              </a:spcBef>
              <a:spcAft>
                <a:spcPts val="1100"/>
              </a:spcAft>
              <a:buClr>
                <a:srgbClr val="000000"/>
              </a:buClr>
              <a:buFont typeface="Arial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 early Roman tragedies were said to survive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24" name="Shape 124" descr="clothingdiagram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6525" y="3245999"/>
            <a:ext cx="4140350" cy="1637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460950" y="1063947"/>
            <a:ext cx="8222100" cy="838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3200400" lvl="0" indent="0">
              <a:spcBef>
                <a:spcPts val="0"/>
              </a:spcBef>
              <a:buNone/>
            </a:pPr>
            <a:r>
              <a:rPr lang="en" sz="6600">
                <a:latin typeface="Arial"/>
                <a:ea typeface="Arial"/>
                <a:cs typeface="Arial"/>
                <a:sym typeface="Arial"/>
              </a:rPr>
              <a:t> Fin. </a:t>
            </a:r>
          </a:p>
        </p:txBody>
      </p:sp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2577" y="2116325"/>
            <a:ext cx="3278850" cy="2377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354</Words>
  <Application>Microsoft Macintosh PowerPoint</Application>
  <PresentationFormat>On-screen Show (16:9)</PresentationFormat>
  <Paragraphs>45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Lobster</vt:lpstr>
      <vt:lpstr>Roboto</vt:lpstr>
      <vt:lpstr>Arial</vt:lpstr>
      <vt:lpstr>geometric</vt:lpstr>
      <vt:lpstr>How Roman Theatre died out &amp; Influences on Modern Theatre</vt:lpstr>
      <vt:lpstr>Dress Codes On Stage</vt:lpstr>
      <vt:lpstr>Roman Theatres and Amphitheatres</vt:lpstr>
      <vt:lpstr>How It Influenced Modern Theatre</vt:lpstr>
      <vt:lpstr>How Roman Theatre died out</vt:lpstr>
      <vt:lpstr>Fun Facts</vt:lpstr>
      <vt:lpstr> Fin. </vt:lpstr>
    </vt:vector>
  </TitlesOfParts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Roman Theatre died out &amp; Influences on Modern Theatre</dc:title>
  <cp:lastModifiedBy>Microsoft Office User</cp:lastModifiedBy>
  <cp:revision>1</cp:revision>
  <dcterms:modified xsi:type="dcterms:W3CDTF">2016-11-15T03:27:00Z</dcterms:modified>
</cp:coreProperties>
</file>